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8"/>
  </p:notesMasterIdLst>
  <p:sldIdLst>
    <p:sldId id="272" r:id="rId3"/>
    <p:sldId id="258" r:id="rId4"/>
    <p:sldId id="259" r:id="rId5"/>
    <p:sldId id="260" r:id="rId6"/>
    <p:sldId id="27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5A4099"/>
    <a:srgbClr val="241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7B5247-71CF-4973-8E59-44948075D023}" v="17" dt="2025-05-20T21:19:53.842"/>
  </p1510:revLst>
</p1510:revInfo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5" autoAdjust="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1026" y="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hols, Steven" userId="9f8e6df4-2e40-4d84-9bf7-61ef581ab2d0" providerId="ADAL" clId="{04F927AE-4AD1-42C0-88DD-A334BF86AC66}"/>
    <pc:docChg chg="modSld">
      <pc:chgData name="Nichols, Steven" userId="9f8e6df4-2e40-4d84-9bf7-61ef581ab2d0" providerId="ADAL" clId="{04F927AE-4AD1-42C0-88DD-A334BF86AC66}" dt="2025-04-29T16:31:49.413" v="24" actId="20577"/>
      <pc:docMkLst>
        <pc:docMk/>
      </pc:docMkLst>
      <pc:sldChg chg="modSp mod">
        <pc:chgData name="Nichols, Steven" userId="9f8e6df4-2e40-4d84-9bf7-61ef581ab2d0" providerId="ADAL" clId="{04F927AE-4AD1-42C0-88DD-A334BF86AC66}" dt="2025-04-28T21:00:46.471" v="22" actId="20577"/>
        <pc:sldMkLst>
          <pc:docMk/>
          <pc:sldMk cId="593217492" sldId="258"/>
        </pc:sldMkLst>
        <pc:spChg chg="mod">
          <ac:chgData name="Nichols, Steven" userId="9f8e6df4-2e40-4d84-9bf7-61ef581ab2d0" providerId="ADAL" clId="{04F927AE-4AD1-42C0-88DD-A334BF86AC66}" dt="2025-04-28T21:00:46.471" v="22" actId="20577"/>
          <ac:spMkLst>
            <pc:docMk/>
            <pc:sldMk cId="593217492" sldId="258"/>
            <ac:spMk id="2" creationId="{5CFDB59E-401E-7653-FBA9-D70242D978C7}"/>
          </ac:spMkLst>
        </pc:spChg>
      </pc:sldChg>
      <pc:sldChg chg="modSp mod">
        <pc:chgData name="Nichols, Steven" userId="9f8e6df4-2e40-4d84-9bf7-61ef581ab2d0" providerId="ADAL" clId="{04F927AE-4AD1-42C0-88DD-A334BF86AC66}" dt="2025-04-29T16:31:49.413" v="24" actId="20577"/>
        <pc:sldMkLst>
          <pc:docMk/>
          <pc:sldMk cId="189559668" sldId="259"/>
        </pc:sldMkLst>
        <pc:graphicFrameChg chg="modGraphic">
          <ac:chgData name="Nichols, Steven" userId="9f8e6df4-2e40-4d84-9bf7-61ef581ab2d0" providerId="ADAL" clId="{04F927AE-4AD1-42C0-88DD-A334BF86AC66}" dt="2025-04-29T16:31:49.413" v="24" actId="20577"/>
          <ac:graphicFrameMkLst>
            <pc:docMk/>
            <pc:sldMk cId="189559668" sldId="259"/>
            <ac:graphicFrameMk id="4" creationId="{A0E7D7CF-61A7-49CD-2D00-8C3FC61575D0}"/>
          </ac:graphicFrameMkLst>
        </pc:graphicFrameChg>
      </pc:sldChg>
    </pc:docChg>
  </pc:docChgLst>
  <pc:docChgLst>
    <pc:chgData name="Nichols, Steven" userId="9f8e6df4-2e40-4d84-9bf7-61ef581ab2d0" providerId="ADAL" clId="{197B5247-71CF-4973-8E59-44948075D023}"/>
    <pc:docChg chg="undo custSel addSld delSld modSld sldOrd">
      <pc:chgData name="Nichols, Steven" userId="9f8e6df4-2e40-4d84-9bf7-61ef581ab2d0" providerId="ADAL" clId="{197B5247-71CF-4973-8E59-44948075D023}" dt="2025-05-20T21:24:29.818" v="69" actId="20577"/>
      <pc:docMkLst>
        <pc:docMk/>
      </pc:docMkLst>
      <pc:sldChg chg="addSp delSp modSp mod modTransition modAnim">
        <pc:chgData name="Nichols, Steven" userId="9f8e6df4-2e40-4d84-9bf7-61ef581ab2d0" providerId="ADAL" clId="{197B5247-71CF-4973-8E59-44948075D023}" dt="2025-05-20T21:19:53.841" v="65"/>
        <pc:sldMkLst>
          <pc:docMk/>
          <pc:sldMk cId="593217492" sldId="258"/>
        </pc:sldMkLst>
        <pc:spChg chg="mod">
          <ac:chgData name="Nichols, Steven" userId="9f8e6df4-2e40-4d84-9bf7-61ef581ab2d0" providerId="ADAL" clId="{197B5247-71CF-4973-8E59-44948075D023}" dt="2025-05-20T21:02:15.590" v="51" actId="20577"/>
          <ac:spMkLst>
            <pc:docMk/>
            <pc:sldMk cId="593217492" sldId="258"/>
            <ac:spMk id="2" creationId="{5CFDB59E-401E-7653-FBA9-D70242D978C7}"/>
          </ac:spMkLst>
        </pc:spChg>
        <pc:spChg chg="add del">
          <ac:chgData name="Nichols, Steven" userId="9f8e6df4-2e40-4d84-9bf7-61ef581ab2d0" providerId="ADAL" clId="{197B5247-71CF-4973-8E59-44948075D023}" dt="2025-05-20T21:01:22.715" v="40" actId="22"/>
          <ac:spMkLst>
            <pc:docMk/>
            <pc:sldMk cId="593217492" sldId="258"/>
            <ac:spMk id="6" creationId="{CDD0374A-41B3-E95A-9DFA-A5609464829E}"/>
          </ac:spMkLst>
        </pc:spChg>
        <pc:picChg chg="add del mod">
          <ac:chgData name="Nichols, Steven" userId="9f8e6df4-2e40-4d84-9bf7-61ef581ab2d0" providerId="ADAL" clId="{197B5247-71CF-4973-8E59-44948075D023}" dt="2025-05-20T21:08:47.725" v="54"/>
          <ac:picMkLst>
            <pc:docMk/>
            <pc:sldMk cId="593217492" sldId="258"/>
            <ac:picMk id="8" creationId="{DF12B04D-B57B-0167-3C34-64319C5B0F61}"/>
          </ac:picMkLst>
        </pc:picChg>
        <pc:picChg chg="add del mod">
          <ac:chgData name="Nichols, Steven" userId="9f8e6df4-2e40-4d84-9bf7-61ef581ab2d0" providerId="ADAL" clId="{197B5247-71CF-4973-8E59-44948075D023}" dt="2025-05-20T21:12:14.393" v="56"/>
          <ac:picMkLst>
            <pc:docMk/>
            <pc:sldMk cId="593217492" sldId="258"/>
            <ac:picMk id="13" creationId="{C65656EB-A022-038D-59EF-72BDBB5D53CE}"/>
          </ac:picMkLst>
        </pc:picChg>
        <pc:picChg chg="add del mod">
          <ac:chgData name="Nichols, Steven" userId="9f8e6df4-2e40-4d84-9bf7-61ef581ab2d0" providerId="ADAL" clId="{197B5247-71CF-4973-8E59-44948075D023}" dt="2025-05-20T21:13:00.600" v="58"/>
          <ac:picMkLst>
            <pc:docMk/>
            <pc:sldMk cId="593217492" sldId="258"/>
            <ac:picMk id="16" creationId="{5C368BC7-B955-9DE0-4F71-0DC9CC43246B}"/>
          </ac:picMkLst>
        </pc:picChg>
        <pc:picChg chg="add del mod">
          <ac:chgData name="Nichols, Steven" userId="9f8e6df4-2e40-4d84-9bf7-61ef581ab2d0" providerId="ADAL" clId="{197B5247-71CF-4973-8E59-44948075D023}" dt="2025-05-20T21:16:41.459" v="62"/>
          <ac:picMkLst>
            <pc:docMk/>
            <pc:sldMk cId="593217492" sldId="258"/>
            <ac:picMk id="21" creationId="{59AFD821-AEDA-98FA-91B2-27F59D3FFB66}"/>
          </ac:picMkLst>
        </pc:picChg>
        <pc:picChg chg="add del mod">
          <ac:chgData name="Nichols, Steven" userId="9f8e6df4-2e40-4d84-9bf7-61ef581ab2d0" providerId="ADAL" clId="{197B5247-71CF-4973-8E59-44948075D023}" dt="2025-05-20T21:17:02.523" v="64"/>
          <ac:picMkLst>
            <pc:docMk/>
            <pc:sldMk cId="593217492" sldId="258"/>
            <ac:picMk id="24" creationId="{9DE77629-BB63-3A8D-8C43-C1BE8DA9B135}"/>
          </ac:picMkLst>
        </pc:picChg>
        <pc:picChg chg="add mod">
          <ac:chgData name="Nichols, Steven" userId="9f8e6df4-2e40-4d84-9bf7-61ef581ab2d0" providerId="ADAL" clId="{197B5247-71CF-4973-8E59-44948075D023}" dt="2025-05-20T21:19:53.841" v="65"/>
          <ac:picMkLst>
            <pc:docMk/>
            <pc:sldMk cId="593217492" sldId="258"/>
            <ac:picMk id="27" creationId="{104D5CD0-9837-D8A9-CAF9-AA1F147EB3F0}"/>
          </ac:picMkLst>
        </pc:picChg>
      </pc:sldChg>
      <pc:sldChg chg="addSp delSp modSp modTransition modAnim">
        <pc:chgData name="Nichols, Steven" userId="9f8e6df4-2e40-4d84-9bf7-61ef581ab2d0" providerId="ADAL" clId="{197B5247-71CF-4973-8E59-44948075D023}" dt="2025-05-20T21:19:53.841" v="65"/>
        <pc:sldMkLst>
          <pc:docMk/>
          <pc:sldMk cId="189559668" sldId="259"/>
        </pc:sldMkLst>
        <pc:picChg chg="add del mod">
          <ac:chgData name="Nichols, Steven" userId="9f8e6df4-2e40-4d84-9bf7-61ef581ab2d0" providerId="ADAL" clId="{197B5247-71CF-4973-8E59-44948075D023}" dt="2025-05-20T21:12:14.393" v="56"/>
          <ac:picMkLst>
            <pc:docMk/>
            <pc:sldMk cId="189559668" sldId="259"/>
            <ac:picMk id="5" creationId="{29F3575E-AE81-E47D-6E6F-36DC53DC3009}"/>
          </ac:picMkLst>
        </pc:picChg>
        <pc:picChg chg="add del mod">
          <ac:chgData name="Nichols, Steven" userId="9f8e6df4-2e40-4d84-9bf7-61ef581ab2d0" providerId="ADAL" clId="{197B5247-71CF-4973-8E59-44948075D023}" dt="2025-05-20T21:13:46.282" v="60"/>
          <ac:picMkLst>
            <pc:docMk/>
            <pc:sldMk cId="189559668" sldId="259"/>
            <ac:picMk id="9" creationId="{D0107336-7E1C-17EF-F10D-432FDB4AD213}"/>
          </ac:picMkLst>
        </pc:picChg>
        <pc:picChg chg="add del mod">
          <ac:chgData name="Nichols, Steven" userId="9f8e6df4-2e40-4d84-9bf7-61ef581ab2d0" providerId="ADAL" clId="{197B5247-71CF-4973-8E59-44948075D023}" dt="2025-05-20T21:16:41.459" v="62"/>
          <ac:picMkLst>
            <pc:docMk/>
            <pc:sldMk cId="189559668" sldId="259"/>
            <ac:picMk id="13" creationId="{28AEF79B-896B-9296-9013-35F5B6BCBA05}"/>
          </ac:picMkLst>
        </pc:picChg>
        <pc:picChg chg="add mod">
          <ac:chgData name="Nichols, Steven" userId="9f8e6df4-2e40-4d84-9bf7-61ef581ab2d0" providerId="ADAL" clId="{197B5247-71CF-4973-8E59-44948075D023}" dt="2025-05-20T21:19:53.841" v="65"/>
          <ac:picMkLst>
            <pc:docMk/>
            <pc:sldMk cId="189559668" sldId="259"/>
            <ac:picMk id="16" creationId="{89AFED7F-E11B-2DA1-F65E-6AC62E4923D1}"/>
          </ac:picMkLst>
        </pc:picChg>
      </pc:sldChg>
      <pc:sldChg chg="addSp delSp modSp modTransition modAnim">
        <pc:chgData name="Nichols, Steven" userId="9f8e6df4-2e40-4d84-9bf7-61ef581ab2d0" providerId="ADAL" clId="{197B5247-71CF-4973-8E59-44948075D023}" dt="2025-05-20T21:19:53.841" v="65"/>
        <pc:sldMkLst>
          <pc:docMk/>
          <pc:sldMk cId="537210655" sldId="260"/>
        </pc:sldMkLst>
        <pc:picChg chg="add del mod">
          <ac:chgData name="Nichols, Steven" userId="9f8e6df4-2e40-4d84-9bf7-61ef581ab2d0" providerId="ADAL" clId="{197B5247-71CF-4973-8E59-44948075D023}" dt="2025-05-20T21:16:41.459" v="62"/>
          <ac:picMkLst>
            <pc:docMk/>
            <pc:sldMk cId="537210655" sldId="260"/>
            <ac:picMk id="7" creationId="{5167B54A-979B-F970-B924-5D81FAE904E2}"/>
          </ac:picMkLst>
        </pc:picChg>
        <pc:picChg chg="add mod">
          <ac:chgData name="Nichols, Steven" userId="9f8e6df4-2e40-4d84-9bf7-61ef581ab2d0" providerId="ADAL" clId="{197B5247-71CF-4973-8E59-44948075D023}" dt="2025-05-20T21:19:53.841" v="65"/>
          <ac:picMkLst>
            <pc:docMk/>
            <pc:sldMk cId="537210655" sldId="260"/>
            <ac:picMk id="11" creationId="{B9B2D999-AC96-97B9-8F99-BCC80AD2DDC0}"/>
          </ac:picMkLst>
        </pc:picChg>
      </pc:sldChg>
      <pc:sldChg chg="new del">
        <pc:chgData name="Nichols, Steven" userId="9f8e6df4-2e40-4d84-9bf7-61ef581ab2d0" providerId="ADAL" clId="{197B5247-71CF-4973-8E59-44948075D023}" dt="2025-05-20T20:57:17.983" v="2" actId="47"/>
        <pc:sldMkLst>
          <pc:docMk/>
          <pc:sldMk cId="4188321928" sldId="261"/>
        </pc:sldMkLst>
      </pc:sldChg>
      <pc:sldChg chg="addSp delSp modSp add mod modTransition delAnim">
        <pc:chgData name="Nichols, Steven" userId="9f8e6df4-2e40-4d84-9bf7-61ef581ab2d0" providerId="ADAL" clId="{197B5247-71CF-4973-8E59-44948075D023}" dt="2025-05-20T21:24:29.818" v="69" actId="20577"/>
        <pc:sldMkLst>
          <pc:docMk/>
          <pc:sldMk cId="2947228861" sldId="271"/>
        </pc:sldMkLst>
        <pc:spChg chg="mod">
          <ac:chgData name="Nichols, Steven" userId="9f8e6df4-2e40-4d84-9bf7-61ef581ab2d0" providerId="ADAL" clId="{197B5247-71CF-4973-8E59-44948075D023}" dt="2025-05-20T21:24:29.818" v="69" actId="20577"/>
          <ac:spMkLst>
            <pc:docMk/>
            <pc:sldMk cId="2947228861" sldId="271"/>
            <ac:spMk id="2" creationId="{A2D38C62-051B-D924-7477-16D2602B0A73}"/>
          </ac:spMkLst>
        </pc:spChg>
        <pc:spChg chg="mod">
          <ac:chgData name="Nichols, Steven" userId="9f8e6df4-2e40-4d84-9bf7-61ef581ab2d0" providerId="ADAL" clId="{197B5247-71CF-4973-8E59-44948075D023}" dt="2025-05-20T21:00:10.239" v="38" actId="404"/>
          <ac:spMkLst>
            <pc:docMk/>
            <pc:sldMk cId="2947228861" sldId="271"/>
            <ac:spMk id="4" creationId="{28315CA6-112F-6F2B-4096-852CBCE6166C}"/>
          </ac:spMkLst>
        </pc:spChg>
        <pc:picChg chg="del">
          <ac:chgData name="Nichols, Steven" userId="9f8e6df4-2e40-4d84-9bf7-61ef581ab2d0" providerId="ADAL" clId="{197B5247-71CF-4973-8E59-44948075D023}" dt="2025-05-20T20:59:13.023" v="20" actId="478"/>
          <ac:picMkLst>
            <pc:docMk/>
            <pc:sldMk cId="2947228861" sldId="271"/>
            <ac:picMk id="5" creationId="{661B3AE5-FE07-270A-397F-98A1A731B6F7}"/>
          </ac:picMkLst>
        </pc:picChg>
        <pc:picChg chg="del">
          <ac:chgData name="Nichols, Steven" userId="9f8e6df4-2e40-4d84-9bf7-61ef581ab2d0" providerId="ADAL" clId="{197B5247-71CF-4973-8E59-44948075D023}" dt="2025-05-20T20:57:35.521" v="17" actId="478"/>
          <ac:picMkLst>
            <pc:docMk/>
            <pc:sldMk cId="2947228861" sldId="271"/>
            <ac:picMk id="6" creationId="{F9ED396A-FB9D-B009-C867-AF946E581FCF}"/>
          </ac:picMkLst>
        </pc:picChg>
        <pc:picChg chg="add mod">
          <ac:chgData name="Nichols, Steven" userId="9f8e6df4-2e40-4d84-9bf7-61ef581ab2d0" providerId="ADAL" clId="{197B5247-71CF-4973-8E59-44948075D023}" dt="2025-05-20T20:59:16.546" v="21" actId="1076"/>
          <ac:picMkLst>
            <pc:docMk/>
            <pc:sldMk cId="2947228861" sldId="271"/>
            <ac:picMk id="7" creationId="{08DF13AC-E127-9B60-C91E-182E36C8FEEC}"/>
          </ac:picMkLst>
        </pc:picChg>
        <pc:picChg chg="add mod">
          <ac:chgData name="Nichols, Steven" userId="9f8e6df4-2e40-4d84-9bf7-61ef581ab2d0" providerId="ADAL" clId="{197B5247-71CF-4973-8E59-44948075D023}" dt="2025-05-20T21:19:53.841" v="65"/>
          <ac:picMkLst>
            <pc:docMk/>
            <pc:sldMk cId="2947228861" sldId="271"/>
            <ac:picMk id="9" creationId="{24654FB6-7517-EDEE-7510-DFB9FA8360A0}"/>
          </ac:picMkLst>
        </pc:picChg>
      </pc:sldChg>
      <pc:sldChg chg="addSp delSp modSp mod ord modTransition delAnim modAnim">
        <pc:chgData name="Nichols, Steven" userId="9f8e6df4-2e40-4d84-9bf7-61ef581ab2d0" providerId="ADAL" clId="{197B5247-71CF-4973-8E59-44948075D023}" dt="2025-05-20T21:19:53.841" v="65"/>
        <pc:sldMkLst>
          <pc:docMk/>
          <pc:sldMk cId="3037827600" sldId="272"/>
        </pc:sldMkLst>
        <pc:spChg chg="mod">
          <ac:chgData name="Nichols, Steven" userId="9f8e6df4-2e40-4d84-9bf7-61ef581ab2d0" providerId="ADAL" clId="{197B5247-71CF-4973-8E59-44948075D023}" dt="2025-05-20T21:02:08.122" v="50" actId="404"/>
          <ac:spMkLst>
            <pc:docMk/>
            <pc:sldMk cId="3037827600" sldId="272"/>
            <ac:spMk id="4" creationId="{54D66B81-EB7A-6C96-106C-82DC77145313}"/>
          </ac:spMkLst>
        </pc:spChg>
        <pc:spChg chg="mod">
          <ac:chgData name="Nichols, Steven" userId="9f8e6df4-2e40-4d84-9bf7-61ef581ab2d0" providerId="ADAL" clId="{197B5247-71CF-4973-8E59-44948075D023}" dt="2025-05-20T21:02:00.449" v="47" actId="20577"/>
          <ac:spMkLst>
            <pc:docMk/>
            <pc:sldMk cId="3037827600" sldId="272"/>
            <ac:spMk id="5" creationId="{42EF8F73-A64D-1117-D010-77CAFCBC912B}"/>
          </ac:spMkLst>
        </pc:spChg>
        <pc:picChg chg="add del mod">
          <ac:chgData name="Nichols, Steven" userId="9f8e6df4-2e40-4d84-9bf7-61ef581ab2d0" providerId="ADAL" clId="{197B5247-71CF-4973-8E59-44948075D023}" dt="2025-05-20T21:08:47.725" v="54"/>
          <ac:picMkLst>
            <pc:docMk/>
            <pc:sldMk cId="3037827600" sldId="272"/>
            <ac:picMk id="8" creationId="{FDCF2BEC-B3BE-CF98-E4CE-47189DD3EB12}"/>
          </ac:picMkLst>
        </pc:picChg>
        <pc:picChg chg="add del mod">
          <ac:chgData name="Nichols, Steven" userId="9f8e6df4-2e40-4d84-9bf7-61ef581ab2d0" providerId="ADAL" clId="{197B5247-71CF-4973-8E59-44948075D023}" dt="2025-05-20T21:12:14.393" v="56"/>
          <ac:picMkLst>
            <pc:docMk/>
            <pc:sldMk cId="3037827600" sldId="272"/>
            <ac:picMk id="11" creationId="{6FE34B3E-8598-D522-F6E9-7C0FE002FF36}"/>
          </ac:picMkLst>
        </pc:picChg>
        <pc:picChg chg="del">
          <ac:chgData name="Nichols, Steven" userId="9f8e6df4-2e40-4d84-9bf7-61ef581ab2d0" providerId="ADAL" clId="{197B5247-71CF-4973-8E59-44948075D023}" dt="2025-05-20T21:01:55.354" v="45" actId="478"/>
          <ac:picMkLst>
            <pc:docMk/>
            <pc:sldMk cId="3037827600" sldId="272"/>
            <ac:picMk id="12" creationId="{52D2E4CB-D822-B8DC-FF13-D151CDCDE2F6}"/>
          </ac:picMkLst>
        </pc:picChg>
        <pc:picChg chg="add del mod">
          <ac:chgData name="Nichols, Steven" userId="9f8e6df4-2e40-4d84-9bf7-61ef581ab2d0" providerId="ADAL" clId="{197B5247-71CF-4973-8E59-44948075D023}" dt="2025-05-20T21:13:00.600" v="58"/>
          <ac:picMkLst>
            <pc:docMk/>
            <pc:sldMk cId="3037827600" sldId="272"/>
            <ac:picMk id="16" creationId="{DF202081-5163-F19A-52A6-FF6FAA95C92A}"/>
          </ac:picMkLst>
        </pc:picChg>
        <pc:picChg chg="add del mod">
          <ac:chgData name="Nichols, Steven" userId="9f8e6df4-2e40-4d84-9bf7-61ef581ab2d0" providerId="ADAL" clId="{197B5247-71CF-4973-8E59-44948075D023}" dt="2025-05-20T21:13:46.282" v="60"/>
          <ac:picMkLst>
            <pc:docMk/>
            <pc:sldMk cId="3037827600" sldId="272"/>
            <ac:picMk id="19" creationId="{CC373CE8-F829-146A-A525-7D61D79CA8E9}"/>
          </ac:picMkLst>
        </pc:picChg>
        <pc:picChg chg="add del mod">
          <ac:chgData name="Nichols, Steven" userId="9f8e6df4-2e40-4d84-9bf7-61ef581ab2d0" providerId="ADAL" clId="{197B5247-71CF-4973-8E59-44948075D023}" dt="2025-05-20T21:16:41.459" v="62"/>
          <ac:picMkLst>
            <pc:docMk/>
            <pc:sldMk cId="3037827600" sldId="272"/>
            <ac:picMk id="22" creationId="{D4D4F796-4B3D-5998-80B6-E6F5AEB05699}"/>
          </ac:picMkLst>
        </pc:picChg>
        <pc:picChg chg="add mod">
          <ac:chgData name="Nichols, Steven" userId="9f8e6df4-2e40-4d84-9bf7-61ef581ab2d0" providerId="ADAL" clId="{197B5247-71CF-4973-8E59-44948075D023}" dt="2025-05-20T21:19:53.841" v="65"/>
          <ac:picMkLst>
            <pc:docMk/>
            <pc:sldMk cId="3037827600" sldId="272"/>
            <ac:picMk id="27" creationId="{5678C5EF-B14B-0075-8D36-8E62FECC38F3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3801AD-96DE-430F-8B5D-B69C70C0482C}" type="datetimeFigureOut">
              <a:rPr lang="en-US" smtClean="0"/>
              <a:t>5/20/2025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FDCB33-23E5-4D3C-9844-038DE6A7E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51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60E6BE-314F-4321-91B4-9567A51EE88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90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_Duo_266.jpg"/>
          <p:cNvPicPr>
            <a:picLocks noChangeAspect="1"/>
          </p:cNvPicPr>
          <p:nvPr userDrawn="1"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09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63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413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72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8233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4787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6213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622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502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9733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147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815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_Duo_266.jpg"/>
          <p:cNvPicPr>
            <a:picLocks noChangeAspect="1"/>
          </p:cNvPicPr>
          <p:nvPr userDrawn="1"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780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_Duo_266.jpg"/>
          <p:cNvPicPr>
            <a:picLocks noChangeAspect="1"/>
          </p:cNvPicPr>
          <p:nvPr userDrawn="1"/>
        </p:nvPicPr>
        <p:blipFill>
          <a:blip r:embed="rId1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_Duo_266.jpg"/>
          <p:cNvPicPr>
            <a:picLocks noChangeAspect="1"/>
          </p:cNvPicPr>
          <p:nvPr userDrawn="1"/>
        </p:nvPicPr>
        <p:blipFill>
          <a:blip r:embed="rId1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B5FB3126-25FB-F241-9D08-EF0C3CBFF311}" type="datetimeFigureOut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4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hl7.org/xprod/ig/uv/gender-harmony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hyperlink" Target="https://drive.google.com/drive/folders/1rIU5FMHwUr3alRU6IjJh1QFn2kcPW8ti" TargetMode="External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D66B81-EB7A-6C96-106C-82DC77145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395897"/>
            <a:ext cx="10363200" cy="1470025"/>
          </a:xfrm>
        </p:spPr>
        <p:txBody>
          <a:bodyPr>
            <a:noAutofit/>
          </a:bodyPr>
          <a:lstStyle/>
          <a:p>
            <a:r>
              <a:rPr lang="en-US" sz="3600" dirty="0"/>
              <a:t>CP-ITI-1297: Incorporate HL7 Gender Harmony Transaction Updates into ITI transactions 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2EF8F73-A64D-1117-D010-77CAFCBC9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151671"/>
            <a:ext cx="8534400" cy="1752600"/>
          </a:xfrm>
        </p:spPr>
        <p:txBody>
          <a:bodyPr/>
          <a:lstStyle/>
          <a:p>
            <a:r>
              <a:rPr lang="en-US" dirty="0"/>
              <a:t>IT Infrastructure (ITI) Domain</a:t>
            </a:r>
          </a:p>
        </p:txBody>
      </p:sp>
      <p:pic>
        <p:nvPicPr>
          <p:cNvPr id="6" name="Picture 5" descr="ihe-logo.png">
            <a:extLst>
              <a:ext uri="{FF2B5EF4-FFF2-40B4-BE49-F238E27FC236}">
                <a16:creationId xmlns:a16="http://schemas.microsoft.com/office/drawing/2014/main" id="{13EE795B-0F7D-DC47-2737-1662578636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137" y="662653"/>
            <a:ext cx="4429454" cy="1208288"/>
          </a:xfrm>
          <a:prstGeom prst="rect">
            <a:avLst/>
          </a:prstGeom>
        </p:spPr>
      </p:pic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5678C5EF-B14B-0075-8D36-8E62FECC38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37827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09"/>
    </mc:Choice>
    <mc:Fallback>
      <p:transition spd="slow" advTm="14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DB59E-401E-7653-FBA9-D70242D97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42" y="274638"/>
            <a:ext cx="10972800" cy="1143000"/>
          </a:xfrm>
        </p:spPr>
        <p:txBody>
          <a:bodyPr>
            <a:noAutofit/>
          </a:bodyPr>
          <a:lstStyle/>
          <a:p>
            <a:pPr algn="l"/>
            <a:r>
              <a:rPr lang="en-US" sz="3200" b="1" dirty="0">
                <a:solidFill>
                  <a:srgbClr val="5A4099"/>
                </a:solidFill>
                <a:latin typeface="Arial"/>
                <a:cs typeface="Arial"/>
              </a:rPr>
              <a:t>CP-ITI-1297</a:t>
            </a:r>
            <a:endParaRPr lang="en-US" sz="32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8034CD4-0584-9E40-7761-3281E2AC3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</p:spPr>
        <p:txBody>
          <a:bodyPr>
            <a:normAutofit lnSpcReduction="10000"/>
          </a:bodyPr>
          <a:lstStyle/>
          <a:p>
            <a:pPr marL="0" lvl="1" indent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Overview</a:t>
            </a:r>
            <a:endParaRPr lang="en-US" sz="1800" b="1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IHE IT Infrastructure (ITI) is adopting the 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hlinkClick r:id="rId4"/>
              </a:rPr>
              <a:t>HL7 Gender Harmony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model across multiple transactions to enhance representation of gender-related data.</a:t>
            </a:r>
          </a:p>
          <a:p>
            <a:pPr marL="0" lvl="1" indent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Approach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Follow the HL7 Cross Paradigm Implementation Guide, applying it to IHE ITI profiles where sex and gender data may be exchanged.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FHIR-based profiles (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PDQm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, 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PIXm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, PMIR):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Add Gender Harmony extensions to the Patient resource profiles.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Optional, but when used, actors SHALL encode them according to HL7 Gender Harmony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HL7v2-based profiles (PDQ, Document Sharing/</a:t>
            </a: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sourcePatientInfo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):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GSP, GSC, and GSR segments are optional, if used, they SHALL be encoded according to HL7 Gender Harmony</a:t>
            </a:r>
          </a:p>
        </p:txBody>
      </p:sp>
      <p:pic>
        <p:nvPicPr>
          <p:cNvPr id="5" name="Picture 4" descr="ihe-logo.png">
            <a:extLst>
              <a:ext uri="{FF2B5EF4-FFF2-40B4-BE49-F238E27FC236}">
                <a16:creationId xmlns:a16="http://schemas.microsoft.com/office/drawing/2014/main" id="{A947D244-392A-5DEA-F0A8-95CC9C2BA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371" y="532469"/>
            <a:ext cx="2299752" cy="627337"/>
          </a:xfrm>
          <a:prstGeom prst="rect">
            <a:avLst/>
          </a:prstGeom>
        </p:spPr>
      </p:pic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104D5CD0-9837-D8A9-CAF9-AA1F147EB3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93217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68"/>
    </mc:Choice>
    <mc:Fallback>
      <p:transition spd="slow" advTm="42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B626C-069B-4663-C7D0-813028213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rgbClr val="5A4099"/>
                </a:solidFill>
                <a:latin typeface="Arial"/>
                <a:cs typeface="Arial"/>
              </a:rPr>
              <a:t>Impacted Transactions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0E7D7CF-61A7-49CD-2D00-8C3FC61575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9555939"/>
              </p:ext>
            </p:extLst>
          </p:nvPr>
        </p:nvGraphicFramePr>
        <p:xfrm>
          <a:off x="686602" y="2479550"/>
          <a:ext cx="10972800" cy="2194560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2046973">
                  <a:extLst>
                    <a:ext uri="{9D8B030D-6E8A-4147-A177-3AD203B41FA5}">
                      <a16:colId xmlns:a16="http://schemas.microsoft.com/office/drawing/2014/main" val="2995303705"/>
                    </a:ext>
                  </a:extLst>
                </a:gridCol>
                <a:gridCol w="2358189">
                  <a:extLst>
                    <a:ext uri="{9D8B030D-6E8A-4147-A177-3AD203B41FA5}">
                      <a16:colId xmlns:a16="http://schemas.microsoft.com/office/drawing/2014/main" val="1391762626"/>
                    </a:ext>
                  </a:extLst>
                </a:gridCol>
                <a:gridCol w="6567638">
                  <a:extLst>
                    <a:ext uri="{9D8B030D-6E8A-4147-A177-3AD203B41FA5}">
                      <a16:colId xmlns:a16="http://schemas.microsoft.com/office/drawing/2014/main" val="40251153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Profile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</a:t>
                      </a:r>
                      <a:endParaRPr lang="en-US" sz="18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Change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45936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ITI-21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Add note on optional GSP/GSR segments.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9860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 err="1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PDQm</a:t>
                      </a:r>
                      <a:endParaRPr lang="en-US" dirty="0">
                        <a:solidFill>
                          <a:srgbClr val="595959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ITI-78, ITI-119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Add Gender Harmony FHIR extensions to Patient Resource.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9554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PIXm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ITI-83, ITI-104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Dependency on </a:t>
                      </a:r>
                      <a:r>
                        <a:rPr lang="en-US" dirty="0" err="1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PDQm</a:t>
                      </a:r>
                      <a:r>
                        <a:rPr lang="en-US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Patient + extensions.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03110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PMIR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ITI-93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Inherits </a:t>
                      </a:r>
                      <a:r>
                        <a:rPr lang="en-US" dirty="0" err="1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PDQm</a:t>
                      </a:r>
                      <a:r>
                        <a:rPr lang="en-US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Patient updates.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62883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XCA/XDS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ITI-18, ITI-41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Note on optional GSP/GSC segments in </a:t>
                      </a:r>
                      <a:r>
                        <a:rPr lang="en-US" dirty="0" err="1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sourcePatientInfo</a:t>
                      </a:r>
                      <a:r>
                        <a:rPr lang="en-US" dirty="0">
                          <a:solidFill>
                            <a:srgbClr val="595959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4670959"/>
                  </a:ext>
                </a:extLst>
              </a:tr>
            </a:tbl>
          </a:graphicData>
        </a:graphic>
      </p:graphicFrame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89AFED7F-E11B-2DA1-F65E-6AC62E4923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9559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40"/>
    </mc:Choice>
    <mc:Fallback>
      <p:transition spd="slow" advTm="64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0278A-29E6-C3E1-5A21-E11192F54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>
                <a:solidFill>
                  <a:srgbClr val="5A4099"/>
                </a:solidFill>
                <a:latin typeface="Arial"/>
                <a:cs typeface="Arial"/>
              </a:rPr>
              <a:t>PDQm</a:t>
            </a:r>
            <a:r>
              <a:rPr lang="en-US" sz="3200" b="1" dirty="0">
                <a:solidFill>
                  <a:srgbClr val="5A4099"/>
                </a:solidFill>
                <a:latin typeface="Arial"/>
                <a:cs typeface="Arial"/>
              </a:rPr>
              <a:t> Patient Profile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FD6DB1-6C5C-265F-F2E3-29F1C732910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920" y="1246212"/>
            <a:ext cx="9687035" cy="5337150"/>
          </a:xfrm>
          <a:prstGeom prst="rect">
            <a:avLst/>
          </a:prstGeom>
          <a:noFill/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B9B2D999-AC96-97B9-8F99-BCC80AD2DD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37210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92"/>
    </mc:Choice>
    <mc:Fallback>
      <p:transition spd="slow" advTm="16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38C62-051B-D924-7477-16D2602B0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IHE ITI CP Ballot 65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315CA6-112F-6F2B-4096-852CBCE61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800" dirty="0">
              <a:hlinkClick r:id="rId5"/>
            </a:endParaRPr>
          </a:p>
          <a:p>
            <a:endParaRPr lang="en-US" sz="2800" dirty="0">
              <a:hlinkClick r:id="rId5"/>
            </a:endParaRPr>
          </a:p>
          <a:p>
            <a:pPr marL="0" indent="0">
              <a:buNone/>
            </a:pPr>
            <a:endParaRPr lang="en-US" sz="2800" dirty="0">
              <a:hlinkClick r:id="rId5"/>
            </a:endParaRPr>
          </a:p>
          <a:p>
            <a:pPr marL="0" indent="0">
              <a:buNone/>
            </a:pPr>
            <a:r>
              <a:rPr lang="en-US" sz="2400" dirty="0">
                <a:hlinkClick r:id="rId5"/>
              </a:rPr>
              <a:t>https://drive.google.com/drive/folders/1rIU5FMHwUr3alRU6IjJh1QFn2kcPW8ti</a:t>
            </a:r>
            <a:r>
              <a:rPr lang="en-US" sz="2400" dirty="0"/>
              <a:t> 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DF13AC-E127-9B60-C91E-182E36C8FE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67850" y="846138"/>
            <a:ext cx="2114550" cy="2105025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4654FB6-7517-EDEE-7510-DFB9FA8360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47228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3178"/>
    </mc:Choice>
    <mc:Fallback>
      <p:transition advTm="231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218</Words>
  <Application>Microsoft Office PowerPoint</Application>
  <PresentationFormat>Widescreen</PresentationFormat>
  <Paragraphs>38</Paragraphs>
  <Slides>5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Arial</vt:lpstr>
      <vt:lpstr>Calibri</vt:lpstr>
      <vt:lpstr>Office Theme</vt:lpstr>
      <vt:lpstr>1_Office Theme</vt:lpstr>
      <vt:lpstr>CP-ITI-1297: Incorporate HL7 Gender Harmony Transaction Updates into ITI transactions  </vt:lpstr>
      <vt:lpstr>CP-ITI-1297</vt:lpstr>
      <vt:lpstr>Impacted Transactions</vt:lpstr>
      <vt:lpstr>PDQm Patient Profile</vt:lpstr>
      <vt:lpstr>IHE ITI CP Ballot 65</vt:lpstr>
    </vt:vector>
  </TitlesOfParts>
  <Company>RSNA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Slide 1</dc:title>
  <dc:creator>mstanits</dc:creator>
  <cp:keywords/>
  <cp:lastModifiedBy>Nichols, Steven</cp:lastModifiedBy>
  <cp:revision>20</cp:revision>
  <cp:lastPrinted>2013-02-21T14:05:33Z</cp:lastPrinted>
  <dcterms:created xsi:type="dcterms:W3CDTF">2011-05-17T16:43:13Z</dcterms:created>
  <dcterms:modified xsi:type="dcterms:W3CDTF">2025-05-20T21:24:37Z</dcterms:modified>
</cp:coreProperties>
</file>

<file path=docProps/thumbnail.jpeg>
</file>